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9"/>
  </p:notesMasterIdLst>
  <p:handoutMasterIdLst>
    <p:handoutMasterId r:id="rId10"/>
  </p:handoutMasterIdLst>
  <p:sldIdLst>
    <p:sldId id="258" r:id="rId2"/>
    <p:sldId id="310" r:id="rId3"/>
    <p:sldId id="337" r:id="rId4"/>
    <p:sldId id="339" r:id="rId5"/>
    <p:sldId id="338" r:id="rId6"/>
    <p:sldId id="340" r:id="rId7"/>
    <p:sldId id="304" r:id="rId8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6948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44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672" y="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performant and simpler version: Take T1’s until you get T5’, take T5’s until you get T20’s, always take T20’s.  Highly performant.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9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performant and simpler version: Take T1’s until you get T5’, take T5’s until you get T20’s, always take T20’s.  Highly performant.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98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performant and simpler version: Take T1’s until you get T5’, take T5’s until you get T20’s, always take T20’s.  Highly performant.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performant and simpler version: Take T1’s until you get T5’, take T5’s until you get T20’s, always take T20’s.  Highly performant.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67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Xb8Iojcna6AmDJGIEeSndA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www.krollbondrating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itunes.apple.com/us/app/kbra-kroll-bond-rating-agency/id936736686?mt=8" TargetMode="External"/><Relationship Id="rId5" Type="http://schemas.openxmlformats.org/officeDocument/2006/relationships/hyperlink" Target="https://www.linkedin.com/company-beta/1195377/" TargetMode="External"/><Relationship Id="rId4" Type="http://schemas.openxmlformats.org/officeDocument/2006/relationships/hyperlink" Target="https://twitter.com/krollbondrating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3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9885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rId2"/>
          </p:cNvPr>
          <p:cNvSpPr/>
          <p:nvPr userDrawn="1"/>
        </p:nvSpPr>
        <p:spPr>
          <a:xfrm>
            <a:off x="2908663" y="231648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hlinkClick r:id="rId3"/>
          </p:cNvPr>
          <p:cNvSpPr/>
          <p:nvPr userDrawn="1"/>
        </p:nvSpPr>
        <p:spPr>
          <a:xfrm>
            <a:off x="2908659" y="506621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hlinkClick r:id="rId4"/>
          </p:cNvPr>
          <p:cNvSpPr/>
          <p:nvPr userDrawn="1"/>
        </p:nvSpPr>
        <p:spPr>
          <a:xfrm>
            <a:off x="2908662" y="301316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hlinkClick r:id="rId5"/>
          </p:cNvPr>
          <p:cNvSpPr/>
          <p:nvPr userDrawn="1"/>
        </p:nvSpPr>
        <p:spPr>
          <a:xfrm>
            <a:off x="2908661" y="370985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/>
          </p:cNvPr>
          <p:cNvSpPr/>
          <p:nvPr userDrawn="1"/>
        </p:nvSpPr>
        <p:spPr>
          <a:xfrm>
            <a:off x="2908660" y="436952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"/>
          <a:stretch/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011421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7" r:id="rId3"/>
    <p:sldLayoutId id="2147483676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61252" y="2101319"/>
            <a:ext cx="7882759" cy="2956416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Appreciative Inquiry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 Model for Organizational Change </a:t>
            </a:r>
          </a:p>
          <a:p>
            <a:r>
              <a:rPr lang="en-US" sz="1800" b="0" dirty="0">
                <a:solidFill>
                  <a:schemeClr val="bg1"/>
                </a:solidFill>
                <a:latin typeface="Century Gothic" panose="020B0502020202020204" pitchFamily="34" charset="0"/>
              </a:rPr>
              <a:t>“A Brief Introduction”</a:t>
            </a:r>
            <a:r>
              <a:rPr lang="en-US" sz="3600" b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US" sz="3000" b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7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94DFB6-C2EB-40B2-AC7F-9CE1A186B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AI?</a:t>
            </a:r>
          </a:p>
          <a:p>
            <a:r>
              <a:rPr lang="en-US" dirty="0"/>
              <a:t>	A Model for Organizational Change</a:t>
            </a:r>
          </a:p>
          <a:p>
            <a:r>
              <a:rPr lang="en-US" dirty="0"/>
              <a:t>	An insight into human behavior</a:t>
            </a:r>
          </a:p>
          <a:p>
            <a:r>
              <a:rPr lang="en-US" dirty="0"/>
              <a:t>Why am I presenting it?</a:t>
            </a:r>
          </a:p>
          <a:p>
            <a:r>
              <a:rPr lang="en-US" dirty="0"/>
              <a:t>	DevOps</a:t>
            </a:r>
          </a:p>
          <a:p>
            <a:r>
              <a:rPr lang="en-US" dirty="0"/>
              <a:t>	Personal Growth</a:t>
            </a:r>
          </a:p>
          <a:p>
            <a:r>
              <a:rPr lang="en-US" dirty="0"/>
              <a:t>	Personal Enjoyment</a:t>
            </a:r>
          </a:p>
          <a:p>
            <a:endParaRPr lang="en-US" dirty="0"/>
          </a:p>
          <a:p>
            <a:endParaRPr lang="es-419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0C85C9-7DA5-4F55-84D7-10A8F194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61675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Problem Solving Process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86B4AE1-3810-49C2-8F21-504654C09AB2}"/>
              </a:ext>
            </a:extLst>
          </p:cNvPr>
          <p:cNvSpPr txBox="1">
            <a:spLocks/>
          </p:cNvSpPr>
          <p:nvPr/>
        </p:nvSpPr>
        <p:spPr>
          <a:xfrm>
            <a:off x="220434" y="988503"/>
            <a:ext cx="8703126" cy="51455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the problem</a:t>
            </a:r>
          </a:p>
          <a:p>
            <a:r>
              <a:rPr lang="en-US" dirty="0"/>
              <a:t>Analyze the problem</a:t>
            </a:r>
          </a:p>
          <a:p>
            <a:r>
              <a:rPr lang="en-US" dirty="0"/>
              <a:t>Identify possible solutions</a:t>
            </a:r>
          </a:p>
          <a:p>
            <a:r>
              <a:rPr lang="en-US" dirty="0"/>
              <a:t>Implement the solution</a:t>
            </a:r>
          </a:p>
          <a:p>
            <a:r>
              <a:rPr lang="en-US" dirty="0"/>
              <a:t>Evaluate</a:t>
            </a:r>
          </a:p>
          <a:p>
            <a:endParaRPr lang="en-US" dirty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18275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Problem Solving Typical Image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403756C-69FF-4D3F-848F-E2EE2414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906780"/>
            <a:ext cx="5646420" cy="56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85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Problem Solving a Fun Image</a:t>
            </a:r>
          </a:p>
        </p:txBody>
      </p:sp>
      <p:pic>
        <p:nvPicPr>
          <p:cNvPr id="1026" name="Picture 2" descr="Image result for five step problem solving process">
            <a:extLst>
              <a:ext uri="{FF2B5EF4-FFF2-40B4-BE49-F238E27FC236}">
                <a16:creationId xmlns:a16="http://schemas.microsoft.com/office/drawing/2014/main" id="{147B6A1D-4D5A-414C-8DC6-3570BD66A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972820"/>
            <a:ext cx="7764780" cy="517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7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5-Step Problem Solving a Fun Image</a:t>
            </a:r>
          </a:p>
        </p:txBody>
      </p:sp>
    </p:spTree>
    <p:extLst>
      <p:ext uri="{BB962C8B-B14F-4D97-AF65-F5344CB8AC3E}">
        <p14:creationId xmlns:p14="http://schemas.microsoft.com/office/powerpoint/2010/main" val="395971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AAA30-8CE1-4ED7-B1D9-969B3D164D1F}"/>
              </a:ext>
            </a:extLst>
          </p:cNvPr>
          <p:cNvSpPr txBox="1"/>
          <p:nvPr/>
        </p:nvSpPr>
        <p:spPr>
          <a:xfrm>
            <a:off x="767166" y="1286359"/>
            <a:ext cx="74272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hope I have provided: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Support for the DevOps initiative</a:t>
            </a:r>
          </a:p>
          <a:p>
            <a:endParaRPr lang="en-US" dirty="0"/>
          </a:p>
          <a:p>
            <a:r>
              <a:rPr lang="en-US" dirty="0"/>
              <a:t>	A non-tech path for Developer growth.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482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70769</TotalTime>
  <Words>181</Words>
  <Application>Microsoft Office PowerPoint</Application>
  <PresentationFormat>On-screen Show (4:3)</PresentationFormat>
  <Paragraphs>37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Introduction</vt:lpstr>
      <vt:lpstr>5-Step Problem Solving Process</vt:lpstr>
      <vt:lpstr>5-Step Problem Solving Typical Image</vt:lpstr>
      <vt:lpstr>5-Step Problem Solving a Fun Image</vt:lpstr>
      <vt:lpstr>5-Step Problem Solving a Fun Image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317</cp:revision>
  <cp:lastPrinted>2018-07-19T14:34:35Z</cp:lastPrinted>
  <dcterms:created xsi:type="dcterms:W3CDTF">2014-02-10T00:22:15Z</dcterms:created>
  <dcterms:modified xsi:type="dcterms:W3CDTF">2019-07-22T20:11:23Z</dcterms:modified>
</cp:coreProperties>
</file>